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277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Damascus Light"/>
                <a:ea typeface="Damascus Light"/>
                <a:cs typeface="Damascus Light"/>
                <a:sym typeface="Damascus Light"/>
              </a:defRPr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42847"/>
            <a:ext cx="10464800" cy="7345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8812" y="9245600"/>
            <a:ext cx="354476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8812" y="9251950"/>
            <a:ext cx="354476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Relationship Id="rId4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ماذا أشم وأتذوق؟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029E2FD1-4BF8-4EE9-BF76-37D9BD39F5E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361" y="3938570"/>
            <a:ext cx="5342121" cy="5376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978D32FD-D8C4-47A7-9206-EFA3A1AB9BC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282" y="6049464"/>
            <a:ext cx="5334001" cy="349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B6F8B86-738B-4076-8F4A-0F9C8FCEFDF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1830" y="100043"/>
            <a:ext cx="7112001" cy="414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F6AB5139-922D-4749-B018-5E73C175187A-L0-00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946"/>
          <a:stretch>
            <a:fillRect/>
          </a:stretch>
        </p:blipFill>
        <p:spPr>
          <a:xfrm>
            <a:off x="6114075" y="3267471"/>
            <a:ext cx="3200543" cy="321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973063" y="1733292"/>
            <a:ext cx="151130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 rtl="0">
              <a:defRPr/>
            </a:pPr>
            <a:r>
              <a:t>👃🏼</a:t>
            </a:r>
          </a:p>
        </p:txBody>
      </p:sp>
      <p:sp>
        <p:nvSpPr>
          <p:cNvPr id="159" name="Shape 159"/>
          <p:cNvSpPr/>
          <p:nvPr/>
        </p:nvSpPr>
        <p:spPr>
          <a:xfrm>
            <a:off x="1534134" y="1628118"/>
            <a:ext cx="238915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0360A8D-7DBF-45DE-AAE3-4880E40E59DF-L0-001.png"/>
          <p:cNvPicPr>
            <a:picLocks noChangeAspect="1"/>
          </p:cNvPicPr>
          <p:nvPr/>
        </p:nvPicPr>
        <p:blipFill>
          <a:blip r:embed="rId2">
            <a:extLst/>
          </a:blip>
          <a:srcRect l="4659" t="13604" r="54024" b="54968"/>
          <a:stretch>
            <a:fillRect/>
          </a:stretch>
        </p:blipFill>
        <p:spPr>
          <a:xfrm>
            <a:off x="292740" y="1173524"/>
            <a:ext cx="12077982" cy="6890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8F1989A0-FC38-4707-8CA9-9554DF0A0DF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806" y="1645711"/>
            <a:ext cx="11274602" cy="769227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892274" y="602790"/>
            <a:ext cx="7573666" cy="69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كيف عرف الذئب انه يوجد طعام داخل سلة ليلى؟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EFC493C-059C-4E20-918E-F64809C796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536" y="-1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28699" y="725511"/>
            <a:ext cx="2530077" cy="69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ما هذه الرائحة؟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E82BAD1-D01E-4B9A-B21E-0861FDCE0507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436"/>
          <a:stretch>
            <a:fillRect/>
          </a:stretch>
        </p:blipFill>
        <p:spPr>
          <a:xfrm>
            <a:off x="3761899" y="5041627"/>
            <a:ext cx="7599537" cy="5068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3C77369C-EA94-4287-8C97-47926A6D3386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205"/>
          <a:stretch>
            <a:fillRect/>
          </a:stretch>
        </p:blipFill>
        <p:spPr>
          <a:xfrm>
            <a:off x="281980" y="101776"/>
            <a:ext cx="4319096" cy="54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BD45ED-6672-4207-AD5E-A5C06E38865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253" y="491426"/>
            <a:ext cx="4637648" cy="4637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B86A64A-BEF1-4F04-B802-B77A99D22C37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334"/>
          <a:stretch>
            <a:fillRect/>
          </a:stretch>
        </p:blipFill>
        <p:spPr>
          <a:xfrm>
            <a:off x="488273" y="520916"/>
            <a:ext cx="3971463" cy="377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804AB4BE-6A28-47A6-B648-953BAF1B8D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8401" y="349301"/>
            <a:ext cx="3780316" cy="3599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81D76206-16DB-493B-A54D-92D938EA212A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1547" y="6021994"/>
            <a:ext cx="3169623" cy="367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A21090AE-A6DE-47D1-9468-1A1E5C0C9DF3-L0-001.png"/>
          <p:cNvPicPr>
            <a:picLocks noChangeAspect="1"/>
          </p:cNvPicPr>
          <p:nvPr/>
        </p:nvPicPr>
        <p:blipFill>
          <a:blip r:embed="rId5">
            <a:extLst/>
          </a:blip>
          <a:srcRect l="26599" t="18873" r="26599" b="4718"/>
          <a:stretch>
            <a:fillRect/>
          </a:stretch>
        </p:blipFill>
        <p:spPr>
          <a:xfrm>
            <a:off x="10590193" y="4409224"/>
            <a:ext cx="2447861" cy="29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4F1E91FF-CAFD-42FC-9527-EB7B51827C1F-L0-001.png"/>
          <p:cNvPicPr>
            <a:picLocks noChangeAspect="1"/>
          </p:cNvPicPr>
          <p:nvPr/>
        </p:nvPicPr>
        <p:blipFill>
          <a:blip r:embed="rId6">
            <a:extLst/>
          </a:blip>
          <a:srcRect l="31789" t="18480" r="33028" b="15177"/>
          <a:stretch>
            <a:fillRect/>
          </a:stretch>
        </p:blipFill>
        <p:spPr>
          <a:xfrm>
            <a:off x="3020367" y="5169054"/>
            <a:ext cx="2670494" cy="377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19DAC2AF-9171-4D93-B3D5-9BE50923B46B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5708" y="5223168"/>
            <a:ext cx="2451367" cy="323079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 flipV="1">
            <a:off x="6701876" y="2074508"/>
            <a:ext cx="1" cy="6067603"/>
          </a:xfrm>
          <a:prstGeom prst="line">
            <a:avLst/>
          </a:prstGeom>
          <a:ln w="165100">
            <a:solidFill>
              <a:srgbClr val="10101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39" name="8D66CE17-EB8F-48A0-B82D-BD19A3753B44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85146" y="54751"/>
            <a:ext cx="3834508" cy="2732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80F28E43-6DC3-411B-94A1-99A104E5C1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374" y="-1"/>
            <a:ext cx="4876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8890225" y="3946951"/>
            <a:ext cx="1360427" cy="69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 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C749AC15-62AD-4DB6-AE98-1FEDC6591739-L0-001.png"/>
          <p:cNvPicPr>
            <a:picLocks noChangeAspect="1"/>
          </p:cNvPicPr>
          <p:nvPr/>
        </p:nvPicPr>
        <p:blipFill>
          <a:blip r:embed="rId2">
            <a:extLst/>
          </a:blip>
          <a:srcRect l="54552" t="22633" r="3990" b="44614"/>
          <a:stretch>
            <a:fillRect/>
          </a:stretch>
        </p:blipFill>
        <p:spPr>
          <a:xfrm>
            <a:off x="1490736" y="1310869"/>
            <a:ext cx="10493942" cy="621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DDB63A6-ED22-4FE2-A831-92863457B287-L0-001.png"/>
          <p:cNvPicPr>
            <a:picLocks noChangeAspect="1"/>
          </p:cNvPicPr>
          <p:nvPr/>
        </p:nvPicPr>
        <p:blipFill>
          <a:blip r:embed="rId2">
            <a:extLst/>
          </a:blip>
          <a:srcRect l="16042" t="16671" r="16042" b="12031"/>
          <a:stretch>
            <a:fillRect/>
          </a:stretch>
        </p:blipFill>
        <p:spPr>
          <a:xfrm>
            <a:off x="6083684" y="3698046"/>
            <a:ext cx="6886229" cy="542181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864887" y="258373"/>
            <a:ext cx="957605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👀  -👂🏼-  👃🏼- ✋🏼 - 👅</a:t>
            </a:r>
          </a:p>
        </p:txBody>
      </p:sp>
      <p:pic>
        <p:nvPicPr>
          <p:cNvPr id="148" name="1861B033-53C6-4D42-8331-F276D4EE7AD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617" y="4335506"/>
            <a:ext cx="4944481" cy="494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960249" y="2612355"/>
            <a:ext cx="1360426" cy="69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 ٢</a:t>
            </a:r>
          </a:p>
        </p:txBody>
      </p:sp>
      <p:pic>
        <p:nvPicPr>
          <p:cNvPr id="150" name="7C1AB9EC-909B-44F1-9BA9-B8DDE9BC089F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646" y="172003"/>
            <a:ext cx="1836941" cy="3138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749AC15-62AD-4DB6-AE98-1FEDC6591739-L0-001.png"/>
          <p:cNvPicPr>
            <a:picLocks noChangeAspect="1"/>
          </p:cNvPicPr>
          <p:nvPr/>
        </p:nvPicPr>
        <p:blipFill>
          <a:blip r:embed="rId2">
            <a:extLst/>
          </a:blip>
          <a:srcRect l="53493" t="56069" r="3833" b="13054"/>
          <a:stretch>
            <a:fillRect/>
          </a:stretch>
        </p:blipFill>
        <p:spPr>
          <a:xfrm>
            <a:off x="-116086" y="1662548"/>
            <a:ext cx="12991593" cy="7050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